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bg-BG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Щракнете, за да редактирате формата на бележките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bg-BG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&lt;горен колонтитул&gt;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bg-BG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&lt;дата/час&gt;</a:t>
            </a: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bg-BG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&lt;долен колонтитул&gt;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F4FDF83-1BC8-4AEF-9E4B-102F31BC0B64}" type="slidenum">
              <a:rPr lang="bg-BG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937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bg-BG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24AECE5-271A-4808-963C-5FE7BDBBCC1A}" type="slidenum">
              <a:rPr lang="bg-BG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bg-BG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060450A-D522-43AA-9906-4037D68D9437}" type="slidenum">
              <a:rPr lang="bg-BG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</a:t>
            </a:fld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Picture 75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bg-BG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bg-BG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5.1.18</a:t>
            </a:r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bg-BG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299A85B-006A-4CA2-9B87-8C993E6FAF1E}" type="slidenum">
              <a:rPr lang="bg-BG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bg-BG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Щракнете, за да редактирате формата на плана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bg-BG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 ниво на плана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bg-BG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Трето ниво на плана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bg-BG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Четвърто ниво на плана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bg-BG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Пето ниво на плана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bg-BG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 ниво на плана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bg-BG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Седмо ниво на плана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bg-BG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bg-BG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Щракнете, за да редактирате формата на плана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bg-BG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 ниво на плана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bg-BG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Трето ниво на плана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bg-BG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Четвърто ниво на плана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bg-BG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Пето ниво на плана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bg-BG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 ниво на плана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bg-BG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Седмо ниво на планаClick to edit Master text styles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bg-BG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bg-BG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bg-BG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bg-BG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bg-BG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5.1.18</a:t>
            </a:r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bg-BG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F32C210-6084-41C7-A07D-FDAA1547839C}" type="slidenum">
              <a:rPr lang="bg-BG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bg-BG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214200" y="214200"/>
            <a:ext cx="7772040" cy="2499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bg-BG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Древногръцки митове и легенди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/>
        </p:blipFill>
        <p:spPr>
          <a:xfrm>
            <a:off x="1285920" y="2428920"/>
            <a:ext cx="6500520" cy="4142880"/>
          </a:xfrm>
          <a:prstGeom prst="rect">
            <a:avLst/>
          </a:prstGeom>
          <a:ln>
            <a:noFill/>
          </a:ln>
        </p:spPr>
      </p:pic>
      <p:sp>
        <p:nvSpPr>
          <p:cNvPr id="86" name="TextShape 3"/>
          <p:cNvSpPr txBox="1"/>
          <p:nvPr/>
        </p:nvSpPr>
        <p:spPr>
          <a:xfrm>
            <a:off x="5616000" y="7632000"/>
            <a:ext cx="2416320" cy="3673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bg-BG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https://www.google.bg/url?sa=t&amp;rct=j&amp;q=&amp;esrc=s&amp;source=video&amp;cd=9&amp;cad=rja&amp;uact=8&amp;ved=0ahUKEwjym9fs98DYAhWQYVAKHYipDeAQtwIIUTAI&amp;url=https%3A%2F%2Fwww.youtube.com%2Fwatch%3Fv%3DkFGh8zR7jU8&amp;usg=AOvVaw1ya47YzLBHuWPDG6NlIoWC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bg-BG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ДРЕВНОГРЪЦКИ МИТОВЕ И ЛЕГЕНДИ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</a:pPr>
            <a:r>
              <a:rPr lang="bg-BG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НАЙ-ИНТЕРЕСНИТЕ МИТОВЕ И ЛЕГЕНДИ</a:t>
            </a:r>
          </a:p>
        </p:txBody>
      </p:sp>
      <p:pic>
        <p:nvPicPr>
          <p:cNvPr id="118" name="Picture 3"/>
          <p:cNvPicPr/>
          <p:nvPr/>
        </p:nvPicPr>
        <p:blipFill>
          <a:blip r:embed="rId2"/>
          <a:stretch/>
        </p:blipFill>
        <p:spPr>
          <a:xfrm>
            <a:off x="5280840" y="2500200"/>
            <a:ext cx="3362760" cy="3642840"/>
          </a:xfrm>
          <a:prstGeom prst="rect">
            <a:avLst/>
          </a:prstGeom>
          <a:ln>
            <a:noFill/>
          </a:ln>
        </p:spPr>
      </p:pic>
      <p:sp>
        <p:nvSpPr>
          <p:cNvPr id="119" name="CustomShape 3"/>
          <p:cNvSpPr/>
          <p:nvPr/>
        </p:nvSpPr>
        <p:spPr>
          <a:xfrm>
            <a:off x="571320" y="3031920"/>
            <a:ext cx="4500360" cy="22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bg-BG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Митът за Прометей е сред най-интересните древногръцки митове. Прометей дарил хората с огън, за което боговете го наказали-заковали го за една скала с неразрушими вериги и всеки ден при него идвал орел, който кълвял черния му дроб.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bg-BG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ДРЕВНОГРЪЦКИ МИТОВЕ И ЛЕГЕНДИ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1" name="Content Placeholder 3"/>
          <p:cNvPicPr/>
          <p:nvPr/>
        </p:nvPicPr>
        <p:blipFill>
          <a:blip r:embed="rId2"/>
          <a:stretch/>
        </p:blipFill>
        <p:spPr>
          <a:xfrm>
            <a:off x="357120" y="1571760"/>
            <a:ext cx="2928600" cy="3931920"/>
          </a:xfrm>
          <a:prstGeom prst="rect">
            <a:avLst/>
          </a:prstGeom>
          <a:ln>
            <a:noFill/>
          </a:ln>
        </p:spPr>
      </p:pic>
      <p:pic>
        <p:nvPicPr>
          <p:cNvPr id="122" name="Picture 4"/>
          <p:cNvPicPr/>
          <p:nvPr/>
        </p:nvPicPr>
        <p:blipFill>
          <a:blip r:embed="rId3"/>
          <a:stretch/>
        </p:blipFill>
        <p:spPr>
          <a:xfrm>
            <a:off x="5162400" y="1571760"/>
            <a:ext cx="3123720" cy="3928680"/>
          </a:xfrm>
          <a:prstGeom prst="rect">
            <a:avLst/>
          </a:prstGeom>
          <a:ln>
            <a:noFill/>
          </a:ln>
        </p:spPr>
      </p:pic>
      <p:sp>
        <p:nvSpPr>
          <p:cNvPr id="123" name="CustomShape 2"/>
          <p:cNvSpPr/>
          <p:nvPr/>
        </p:nvSpPr>
        <p:spPr>
          <a:xfrm>
            <a:off x="2000160" y="5522760"/>
            <a:ext cx="5143320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bg-BG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Надявам се , че ви беше интересно </a:t>
            </a:r>
            <a:r>
              <a:rPr lang="bg-BG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</a:t>
            </a:r>
            <a:r>
              <a:rPr lang="bg-BG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Благодаря за вниманието!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 Изготвил : Бранимир Димитров 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Като за край ще изгледаме едно филмче за Одисей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708920"/>
            <a:ext cx="585948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g-BG" dirty="0" smtClean="0"/>
              <a:t>Презентацията е изработена от Бранимир Димитров</a:t>
            </a:r>
          </a:p>
          <a:p>
            <a:pPr algn="ctr"/>
            <a:r>
              <a:rPr lang="bg-BG" dirty="0" smtClean="0"/>
              <a:t>Ученик от 4 клас</a:t>
            </a:r>
          </a:p>
          <a:p>
            <a:pPr algn="ctr"/>
            <a:r>
              <a:rPr lang="bg-BG" dirty="0" smtClean="0"/>
              <a:t>65 ОУ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5223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bg-BG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ДРЕВНОГРЪЦКИ МИТОВЕ И ЛЕГЕНДИ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bg-BG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Древногръцката митология е най-популярната митологическа система в Европа.</a:t>
            </a:r>
          </a:p>
          <a:p>
            <a:pPr marL="343080" indent="-342720">
              <a:lnSpc>
                <a:spcPct val="100000"/>
              </a:lnSpc>
            </a:pPr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bg-BG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Съдържа множество от разкази за живота и подвизите на герои и богове, които обясняват произхода на света.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bg-BG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ДРЕВНОГРЪЦКИ МИТОВЕ И ЛЕГЕНДИ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0" name="Content Placeholder 3"/>
          <p:cNvPicPr/>
          <p:nvPr/>
        </p:nvPicPr>
        <p:blipFill>
          <a:blip r:embed="rId2"/>
          <a:stretch/>
        </p:blipFill>
        <p:spPr>
          <a:xfrm>
            <a:off x="6072120" y="1928880"/>
            <a:ext cx="2381040" cy="3704760"/>
          </a:xfrm>
          <a:prstGeom prst="rect">
            <a:avLst/>
          </a:prstGeom>
          <a:ln>
            <a:noFill/>
          </a:ln>
        </p:spPr>
      </p:pic>
      <p:sp>
        <p:nvSpPr>
          <p:cNvPr id="91" name="CustomShape 2"/>
          <p:cNvSpPr/>
          <p:nvPr/>
        </p:nvSpPr>
        <p:spPr>
          <a:xfrm>
            <a:off x="500040" y="2214720"/>
            <a:ext cx="5071680" cy="313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bg-BG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Гръцките митове разказват за приключения и подвизи на хора – герои, надарени със свръхестествена сила, смелост и ловкост,най- често чеда на различни богове и богини.  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Митичните предания за герои и за намесата на богове и богини в техния живот, възникват в различни части на европейска Гърция.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Създавали са ги скитащи певци –аеди.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bg-BG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ДРЕВНОГРЪЦКИ МИТОВЕ И ЛЕГЕНДИ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3" name="Content Placeholder 3"/>
          <p:cNvPicPr/>
          <p:nvPr/>
        </p:nvPicPr>
        <p:blipFill>
          <a:blip r:embed="rId2"/>
          <a:stretch/>
        </p:blipFill>
        <p:spPr>
          <a:xfrm>
            <a:off x="4214880" y="1600200"/>
            <a:ext cx="4285800" cy="4525560"/>
          </a:xfrm>
          <a:prstGeom prst="rect">
            <a:avLst/>
          </a:prstGeom>
          <a:ln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428760" y="1571760"/>
            <a:ext cx="3571560" cy="533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bg-BG" sz="2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ОЛИМПИЙСКИТЕ БОГОВЕ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ДРЕВНОГРЪЦКАТА МИТОЛОГИЯ ОЛИМПИЙСКИТЕ БОГОВЕ СА ОСНОВНИТЕ БОГОВЕ. ТЕ ЖИВЕЕЛИ НА ПЛАНИНАТА ОЛИМП И СА 14 НА БРОЙ: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ЗЕВС</a:t>
            </a:r>
            <a:r>
              <a:rPr lang="bg-BG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е върховният и най-могъщ бог, владетел на Олимп, бог на небето и мълниите . Зевс е наричан баща на боговете.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ПОСЕЙДОН</a:t>
            </a:r>
            <a:r>
              <a:rPr lang="bg-BG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заедно с ХАДЕС е следващия по ранг.Той владее моретата и водите .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ХАДЕС</a:t>
            </a:r>
            <a:r>
              <a:rPr lang="bg-BG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е владетел на подземното царство.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АТИНА </a:t>
            </a:r>
            <a:r>
              <a:rPr lang="bg-BG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 богиня на мъдростта и изкуствата.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АРЕС</a:t>
            </a:r>
            <a:r>
              <a:rPr lang="bg-BG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е бог на войната и героите.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bg-BG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ДРЕВНОГРЪЦКИ МИТОВЕ И ЛЕГЕНДИ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6" name="Content Placeholder 3"/>
          <p:cNvPicPr/>
          <p:nvPr/>
        </p:nvPicPr>
        <p:blipFill>
          <a:blip r:embed="rId2"/>
          <a:stretch/>
        </p:blipFill>
        <p:spPr>
          <a:xfrm>
            <a:off x="4444560" y="1571760"/>
            <a:ext cx="4056480" cy="5128200"/>
          </a:xfrm>
          <a:prstGeom prst="rect">
            <a:avLst/>
          </a:prstGeom>
          <a:ln>
            <a:noFill/>
          </a:ln>
        </p:spPr>
      </p:pic>
      <p:sp>
        <p:nvSpPr>
          <p:cNvPr id="97" name="CustomShape 2"/>
          <p:cNvSpPr/>
          <p:nvPr/>
        </p:nvSpPr>
        <p:spPr>
          <a:xfrm>
            <a:off x="857160" y="1428840"/>
            <a:ext cx="50821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bg-BG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ОЛИМПИЙСКИТЕ БОГОВЕ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500040" y="2000160"/>
            <a:ext cx="3928680" cy="447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bg-BG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АРТЕМИДА</a:t>
            </a:r>
            <a:r>
              <a:rPr lang="bg-BG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е богинята лова, животните и плодородието.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ХЕФЕСТ</a:t>
            </a:r>
            <a:r>
              <a:rPr lang="bg-BG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бог на огъня и занаятите.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АПОЛОН</a:t>
            </a:r>
            <a:r>
              <a:rPr lang="bg-BG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е бог на танците, музиката и медицината.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ХЕРМЕС</a:t>
            </a:r>
            <a:r>
              <a:rPr lang="bg-BG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е бог на пастирите и пътешествениците.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АФРОДИТА</a:t>
            </a:r>
            <a:r>
              <a:rPr lang="bg-BG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богиня на любовта и външната красота.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ХЕРА</a:t>
            </a:r>
            <a:r>
              <a:rPr lang="bg-BG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-съпруга на Зевс.Богиня на брака и верността.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ХЕСТИЯ</a:t>
            </a:r>
            <a:r>
              <a:rPr lang="bg-BG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-богиня на дома и семейството.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ДЕМЕТРА</a:t>
            </a:r>
            <a:r>
              <a:rPr lang="bg-BG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–закрилница на земята, растенията и храната.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ДИОНИС</a:t>
            </a:r>
            <a:r>
              <a:rPr lang="bg-BG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-бог на веселието и виното.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bg-BG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ДРЕВНОГРЪЦКИ МИТОВЕ И ЛЕГЕНДИ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0" name="Content Placeholder 3"/>
          <p:cNvPicPr/>
          <p:nvPr/>
        </p:nvPicPr>
        <p:blipFill>
          <a:blip r:embed="rId2"/>
          <a:stretch/>
        </p:blipFill>
        <p:spPr>
          <a:xfrm>
            <a:off x="4086720" y="1686600"/>
            <a:ext cx="4628520" cy="4528080"/>
          </a:xfrm>
          <a:prstGeom prst="rect">
            <a:avLst/>
          </a:prstGeom>
          <a:ln>
            <a:noFill/>
          </a:ln>
        </p:spPr>
      </p:pic>
      <p:sp>
        <p:nvSpPr>
          <p:cNvPr id="101" name="CustomShape 2"/>
          <p:cNvSpPr/>
          <p:nvPr/>
        </p:nvSpPr>
        <p:spPr>
          <a:xfrm>
            <a:off x="1428840" y="1285920"/>
            <a:ext cx="52146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bg-BG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МИТИЧНИ СЪЩЕСТВА 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571320" y="2898000"/>
            <a:ext cx="3500280" cy="25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bg-BG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Освен в олимпийските богове, древните гърци вярвали и че светът е населен с ужасни чудовища  и фантастични зверове. Повечето от тези създания били сродници на боговете и титаните.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bg-BG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ДРЕВНОГРЪЦКИ МИТОВЕ И ЛЕГЕНДИ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4" name="Content Placeholder 3"/>
          <p:cNvPicPr/>
          <p:nvPr/>
        </p:nvPicPr>
        <p:blipFill>
          <a:blip r:embed="rId2"/>
          <a:stretch/>
        </p:blipFill>
        <p:spPr>
          <a:xfrm>
            <a:off x="5072040" y="1428840"/>
            <a:ext cx="3571560" cy="2157840"/>
          </a:xfrm>
          <a:prstGeom prst="rect">
            <a:avLst/>
          </a:prstGeom>
          <a:ln>
            <a:noFill/>
          </a:ln>
        </p:spPr>
      </p:pic>
      <p:pic>
        <p:nvPicPr>
          <p:cNvPr id="105" name="Picture 4"/>
          <p:cNvPicPr/>
          <p:nvPr/>
        </p:nvPicPr>
        <p:blipFill>
          <a:blip r:embed="rId3"/>
          <a:stretch/>
        </p:blipFill>
        <p:spPr>
          <a:xfrm>
            <a:off x="428760" y="3429000"/>
            <a:ext cx="3642840" cy="2714400"/>
          </a:xfrm>
          <a:prstGeom prst="rect">
            <a:avLst/>
          </a:prstGeom>
          <a:ln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428760" y="1428840"/>
            <a:ext cx="442872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bg-BG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ГОРГОНИТЕ  били 3 кръвожадни сестри. Те имали змии, вместо коси, а погледът им превръщал всичко в камък.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ЦИКЛОПИТЕ  са направили прочутите мълнии на Зевс. Те са изглеждали като огромни мъже с едно око.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4572000" y="3857760"/>
            <a:ext cx="428580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bg-BG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КЕНТАВРИТЕ били войнствени създания с човешки торс и тяло на кон, готови винаги да пиянстват и да отвличат човешки жени.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ХАРПИИ – хищни и зли същества полужени-полуптици, олицетворение на опустошителните ветрове и бури.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bg-BG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ДРЕВНОГРЪЦКИ МИТОВЕ И ЛЕГЕНДИ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</a:pPr>
            <a:r>
              <a:rPr lang="bg-BG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НАЙ-ИНТЕРЕСНИТЕ МИТОВЕ И ЛЕГЕНДИ:</a:t>
            </a:r>
          </a:p>
          <a:p>
            <a:pPr marL="343080" indent="-342720">
              <a:lnSpc>
                <a:spcPct val="100000"/>
              </a:lnSpc>
            </a:pPr>
            <a:endParaRPr lang="bg-BG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0" name="Picture 3"/>
          <p:cNvPicPr/>
          <p:nvPr/>
        </p:nvPicPr>
        <p:blipFill>
          <a:blip r:embed="rId2"/>
          <a:stretch/>
        </p:blipFill>
        <p:spPr>
          <a:xfrm>
            <a:off x="5342400" y="2143080"/>
            <a:ext cx="3229560" cy="4107960"/>
          </a:xfrm>
          <a:prstGeom prst="rect">
            <a:avLst/>
          </a:prstGeom>
          <a:ln>
            <a:noFill/>
          </a:ln>
        </p:spPr>
      </p:pic>
      <p:sp>
        <p:nvSpPr>
          <p:cNvPr id="111" name="CustomShape 3"/>
          <p:cNvSpPr/>
          <p:nvPr/>
        </p:nvSpPr>
        <p:spPr>
          <a:xfrm>
            <a:off x="571320" y="2214720"/>
            <a:ext cx="4500360" cy="27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bg-BG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Една от най-известните легенди е тази за Херкулес. Той бил красив и смел човек, надарен от баща си -  бог Зевс с невиждана сила. Херкулес извършил 12 подвига, за да изкупи вината си за убийството на собствените си деца.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bg-BG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ДРЕВНОГРЪЦКИ МИТОВЕ И ЛЕГЕНДИ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3" name="Content Placeholder 3"/>
          <p:cNvPicPr/>
          <p:nvPr/>
        </p:nvPicPr>
        <p:blipFill>
          <a:blip r:embed="rId2"/>
          <a:stretch/>
        </p:blipFill>
        <p:spPr>
          <a:xfrm>
            <a:off x="5738760" y="2143080"/>
            <a:ext cx="2761920" cy="3857400"/>
          </a:xfrm>
          <a:prstGeom prst="rect">
            <a:avLst/>
          </a:prstGeom>
          <a:ln>
            <a:noFill/>
          </a:ln>
        </p:spPr>
      </p:pic>
      <p:sp>
        <p:nvSpPr>
          <p:cNvPr id="114" name="CustomShape 2"/>
          <p:cNvSpPr/>
          <p:nvPr/>
        </p:nvSpPr>
        <p:spPr>
          <a:xfrm>
            <a:off x="642960" y="1285920"/>
            <a:ext cx="78577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bg-BG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НАЙ-ИНТЕРЕСНИТЕ МИТОВЕ И ЛЕГЕНДИ :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714240" y="3157200"/>
            <a:ext cx="47858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bg-BG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Друг известен мит е този за Нарцис. Така се наричал красив младеж, който по цял ден се оглеждал в езеро и бил превърнат от боговете в цвете.</a:t>
            </a:r>
            <a:endParaRPr lang="bg-BG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567</Words>
  <Application>Microsoft Office PowerPoint</Application>
  <PresentationFormat>On-screen Show (4:3)</PresentationFormat>
  <Paragraphs>60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Древногръцки митове и легенди</dc:title>
  <dc:subject/>
  <dc:creator>Eli</dc:creator>
  <dc:description/>
  <cp:lastModifiedBy>Ани</cp:lastModifiedBy>
  <cp:revision>8</cp:revision>
  <dcterms:created xsi:type="dcterms:W3CDTF">2018-01-04T08:53:02Z</dcterms:created>
  <dcterms:modified xsi:type="dcterms:W3CDTF">2020-07-27T12:49:39Z</dcterms:modified>
  <dc:language>bg-BG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