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D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974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554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765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069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7339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7755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823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855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673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792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44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415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420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909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738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708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100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AAB5-F382-4385-932E-D7560BFB376E}" type="datetimeFigureOut">
              <a:rPr lang="bg-BG" smtClean="0"/>
              <a:t>31.1.2017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C8A5-97C2-4043-B418-EE3F728761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8880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&amp;ehk=D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Васил Левски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bg-BG" dirty="0"/>
              <a:t>1837-1873</a:t>
            </a:r>
          </a:p>
        </p:txBody>
      </p:sp>
      <p:pic>
        <p:nvPicPr>
          <p:cNvPr id="5" name="Картина 4" descr="File:Vasil Levski portrait.jpg - Wikipedia, the free encyclo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2" y="2087037"/>
            <a:ext cx="2671211" cy="358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6" name="Контейнер за картина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6" b="6516"/>
          <a:stretch>
            <a:fillRect/>
          </a:stretch>
        </p:blipFill>
        <p:spPr/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Изправили го пред съда.</a:t>
            </a:r>
          </a:p>
          <a:p>
            <a:r>
              <a:rPr lang="bg-BG" sz="2400" dirty="0"/>
              <a:t>Левски се държал мъжествено . Не издал никого и нищо.</a:t>
            </a:r>
          </a:p>
        </p:txBody>
      </p:sp>
      <p:sp>
        <p:nvSpPr>
          <p:cNvPr id="5" name="Текстов контейнер 3"/>
          <p:cNvSpPr txBox="1">
            <a:spLocks/>
          </p:cNvSpPr>
          <p:nvPr/>
        </p:nvSpPr>
        <p:spPr>
          <a:xfrm>
            <a:off x="662146" y="2336871"/>
            <a:ext cx="3876256" cy="3599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790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Осъдили го на смърт.</a:t>
            </a:r>
          </a:p>
          <a:p>
            <a:r>
              <a:rPr lang="bg-BG" sz="2800" dirty="0"/>
              <a:t>Било </a:t>
            </a:r>
            <a:r>
              <a:rPr lang="bg-BG" sz="2800" dirty="0" smtClean="0"/>
              <a:t>мразовитото </a:t>
            </a:r>
            <a:r>
              <a:rPr lang="bg-BG" sz="2800" dirty="0"/>
              <a:t>утро на 19 февруари 1873 година.</a:t>
            </a:r>
          </a:p>
        </p:txBody>
      </p:sp>
      <p:pic>
        <p:nvPicPr>
          <p:cNvPr id="7" name="Контейнер за картина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4" b="45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051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bg-BG" sz="2800" dirty="0"/>
              <a:t>Този велик човек историята никога не ще забрави, този човек, който ни научи какво е безгранична любов, какво е дълг и саможертва.</a:t>
            </a:r>
          </a:p>
          <a:p>
            <a:r>
              <a:rPr lang="bg-BG" sz="2800" dirty="0"/>
              <a:t>А величеството му бе повече  от </a:t>
            </a:r>
            <a:r>
              <a:rPr lang="bg-BG" sz="2800" dirty="0" smtClean="0"/>
              <a:t>всичко.</a:t>
            </a:r>
            <a:endParaRPr lang="bg-BG" sz="28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r="30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109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онтейнер за картина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8" b="25128"/>
          <a:stretch>
            <a:fillRect/>
          </a:stretch>
        </p:blipFill>
        <p:spPr/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dirty="0"/>
              <a:t>Аз съм посветил себе си на  </a:t>
            </a:r>
            <a:r>
              <a:rPr lang="bg-BG" sz="2000" dirty="0"/>
              <a:t>отечество</a:t>
            </a:r>
            <a:r>
              <a:rPr lang="bg-BG" sz="1800" dirty="0"/>
              <a:t> </a:t>
            </a:r>
            <a:r>
              <a:rPr lang="bg-BG" sz="1800" dirty="0" smtClean="0"/>
              <a:t>си</a:t>
            </a:r>
            <a:r>
              <a:rPr lang="bg-BG" sz="1800" dirty="0" smtClean="0"/>
              <a:t> </a:t>
            </a:r>
            <a:r>
              <a:rPr lang="bg-BG" sz="1800" dirty="0"/>
              <a:t>: да му служа до смърт и да работя по народната воля“</a:t>
            </a:r>
          </a:p>
          <a:p>
            <a:pPr algn="ctr"/>
            <a:r>
              <a:rPr lang="bg-BG" sz="1800" dirty="0"/>
              <a:t>„Ако спечеля, </a:t>
            </a:r>
            <a:r>
              <a:rPr lang="bg-BG" sz="1800" dirty="0"/>
              <a:t>п</a:t>
            </a:r>
            <a:r>
              <a:rPr lang="bg-BG" sz="1800" dirty="0" smtClean="0"/>
              <a:t>ечеля </a:t>
            </a:r>
            <a:r>
              <a:rPr lang="bg-BG" sz="1800" dirty="0"/>
              <a:t>за цял народ, ако загубя, губя само себе си“</a:t>
            </a:r>
          </a:p>
        </p:txBody>
      </p:sp>
    </p:spTree>
    <p:extLst>
      <p:ext uri="{BB962C8B-B14F-4D97-AF65-F5344CB8AC3E}">
        <p14:creationId xmlns:p14="http://schemas.microsoft.com/office/powerpoint/2010/main" val="17355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bg-BG" dirty="0"/>
              <a:t>Поклон пред </a:t>
            </a:r>
            <a:r>
              <a:rPr lang="bg-BG" dirty="0" err="1"/>
              <a:t>безмъртното</a:t>
            </a:r>
            <a:r>
              <a:rPr lang="bg-BG" dirty="0"/>
              <a:t> дело на Апостола на свободата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 r="47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511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dirty="0"/>
              <a:t>Презентацията е изработена от</a:t>
            </a:r>
          </a:p>
          <a:p>
            <a:pPr algn="ctr"/>
            <a:r>
              <a:rPr lang="bg-BG" sz="3600" dirty="0"/>
              <a:t>Бранимир</a:t>
            </a:r>
          </a:p>
          <a:p>
            <a:pPr algn="ctr"/>
            <a:r>
              <a:rPr lang="bg-BG" sz="3600" dirty="0"/>
              <a:t>Димитров</a:t>
            </a:r>
          </a:p>
        </p:txBody>
      </p:sp>
    </p:spTree>
    <p:extLst>
      <p:ext uri="{BB962C8B-B14F-4D97-AF65-F5344CB8AC3E}">
        <p14:creationId xmlns:p14="http://schemas.microsoft.com/office/powerpoint/2010/main" val="40975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2558802"/>
            <a:ext cx="5608638" cy="3154858"/>
          </a:xfrm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bg-BG" sz="4800" dirty="0"/>
              <a:t>Роден в град Карлово в семейството на Иван и Гина </a:t>
            </a:r>
            <a:r>
              <a:rPr lang="bg-BG" sz="4800" dirty="0" err="1"/>
              <a:t>Кунчеви.Има</a:t>
            </a:r>
            <a:r>
              <a:rPr lang="bg-BG" sz="4800" dirty="0"/>
              <a:t>  двама братя- Христо и Петър и две сестри- Ана и Марийка</a:t>
            </a:r>
          </a:p>
        </p:txBody>
      </p:sp>
    </p:spTree>
    <p:extLst>
      <p:ext uri="{BB962C8B-B14F-4D97-AF65-F5344CB8AC3E}">
        <p14:creationId xmlns:p14="http://schemas.microsoft.com/office/powerpoint/2010/main" val="29284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 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bg-BG" sz="4400" dirty="0"/>
              <a:t>Отрано </a:t>
            </a:r>
            <a:r>
              <a:rPr lang="bg-BG" sz="4400" dirty="0" smtClean="0"/>
              <a:t>осиротял.От- </a:t>
            </a:r>
            <a:r>
              <a:rPr lang="bg-BG" sz="4400" dirty="0"/>
              <a:t>гледан от вуйчо му-игумен на </a:t>
            </a:r>
            <a:r>
              <a:rPr lang="bg-BG" sz="4400" dirty="0" smtClean="0"/>
              <a:t>манастир.Левски </a:t>
            </a:r>
            <a:r>
              <a:rPr lang="bg-BG" sz="4400" dirty="0"/>
              <a:t>става монах,нд скоро хвърля расото и  заминава за Белград. Така започва неговия революционен път.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0" b="121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3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bg-BG" sz="3600" dirty="0"/>
              <a:t>Тук ,в </a:t>
            </a:r>
            <a:r>
              <a:rPr lang="bg-BG" sz="3600" dirty="0" err="1"/>
              <a:t>легията,спече-лил</a:t>
            </a:r>
            <a:r>
              <a:rPr lang="bg-BG" sz="3600" dirty="0"/>
              <a:t>  прозвището си Левски. Един ден Раковски </a:t>
            </a:r>
            <a:r>
              <a:rPr lang="bg-BG" sz="3600" dirty="0" smtClean="0"/>
              <a:t>наблюдавал </a:t>
            </a:r>
            <a:r>
              <a:rPr lang="bg-BG" sz="3600" dirty="0"/>
              <a:t>как момчетата прескачат препятствия и ровове. Васил направил удивителен скок . Народния войвода не се стърпял и го похвалил:</a:t>
            </a:r>
          </a:p>
          <a:p>
            <a:pPr algn="ctr"/>
            <a:r>
              <a:rPr lang="bg-BG" sz="3600" dirty="0"/>
              <a:t>-Отлично, юнак! Това беше лъвски скок!</a:t>
            </a:r>
          </a:p>
        </p:txBody>
      </p:sp>
      <p:pic>
        <p:nvPicPr>
          <p:cNvPr id="7" name="Контейнер за картина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2" b="31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228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bg-BG" sz="2800" dirty="0"/>
              <a:t> </a:t>
            </a:r>
            <a:r>
              <a:rPr lang="bg-BG" sz="3200" dirty="0"/>
              <a:t> Посвещава живота  си на идеята </a:t>
            </a:r>
            <a:r>
              <a:rPr lang="bg-BG" sz="3200" dirty="0" err="1"/>
              <a:t>идеята</a:t>
            </a:r>
            <a:r>
              <a:rPr lang="bg-BG" sz="3200" dirty="0"/>
              <a:t> за …</a:t>
            </a:r>
            <a:endParaRPr lang="bg-BG" sz="2800" dirty="0"/>
          </a:p>
          <a:p>
            <a:pPr algn="ctr"/>
            <a:r>
              <a:rPr lang="bg-BG" sz="2800" dirty="0"/>
              <a:t>„ чиста и свята република „В Букурещ създава таен революционен комитет. Пътува из цяла България, без да знае що е почивка, кога е ден и кога нощ.</a:t>
            </a:r>
            <a:endParaRPr lang="bg-BG" sz="3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r="1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95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онтейнер за картина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7" b="6347"/>
          <a:stretch>
            <a:fillRect/>
          </a:stretch>
        </p:blipFill>
        <p:spPr/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bg-BG" sz="3600" dirty="0"/>
              <a:t>И навсякъде той събирал по- будните  българи , </a:t>
            </a:r>
            <a:r>
              <a:rPr lang="bg-BG" sz="3600" dirty="0" err="1"/>
              <a:t>говорел,убежда</a:t>
            </a:r>
            <a:r>
              <a:rPr lang="bg-BG" sz="3600" dirty="0"/>
              <a:t>-вал </a:t>
            </a:r>
            <a:r>
              <a:rPr lang="bg-BG" sz="3600" dirty="0" err="1"/>
              <a:t>ги,после</a:t>
            </a:r>
            <a:r>
              <a:rPr lang="bg-BG" sz="3600" dirty="0"/>
              <a:t> ги  заклевал върху пистолет и евангелие във вярност на делото.</a:t>
            </a:r>
          </a:p>
        </p:txBody>
      </p:sp>
    </p:spTree>
    <p:extLst>
      <p:ext uri="{BB962C8B-B14F-4D97-AF65-F5344CB8AC3E}">
        <p14:creationId xmlns:p14="http://schemas.microsoft.com/office/powerpoint/2010/main" val="126969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онтейнер за картина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2" b="25252"/>
          <a:stretch>
            <a:fillRect/>
          </a:stretch>
        </p:blipFill>
        <p:spPr>
          <a:xfrm>
            <a:off x="4868331" y="2336876"/>
            <a:ext cx="5425849" cy="3599312"/>
          </a:xfrm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bg-BG" sz="4000" dirty="0"/>
              <a:t>Ловешкия касиер поп Кръстю присвоил пари на комитета и си построил къща.</a:t>
            </a:r>
          </a:p>
        </p:txBody>
      </p:sp>
    </p:spTree>
    <p:extLst>
      <p:ext uri="{BB962C8B-B14F-4D97-AF65-F5344CB8AC3E}">
        <p14:creationId xmlns:p14="http://schemas.microsoft.com/office/powerpoint/2010/main" val="6933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bg-BG" sz="3200" dirty="0"/>
              <a:t>Левски чул за това </a:t>
            </a:r>
          </a:p>
          <a:p>
            <a:pPr algn="ctr"/>
            <a:r>
              <a:rPr lang="bg-BG" sz="3200" dirty="0"/>
              <a:t>и го повикал на отчет в </a:t>
            </a:r>
            <a:r>
              <a:rPr lang="bg-BG" sz="3200" dirty="0" err="1"/>
              <a:t>Къкринското</a:t>
            </a:r>
            <a:r>
              <a:rPr lang="bg-BG" sz="3200" dirty="0"/>
              <a:t> ханче. </a:t>
            </a:r>
          </a:p>
          <a:p>
            <a:pPr algn="ctr"/>
            <a:r>
              <a:rPr lang="bg-BG" sz="3200" dirty="0"/>
              <a:t>Поп </a:t>
            </a:r>
            <a:r>
              <a:rPr lang="bg-BG" sz="3200" dirty="0" err="1"/>
              <a:t>Кръсю</a:t>
            </a:r>
            <a:r>
              <a:rPr lang="bg-BG" sz="3200" dirty="0"/>
              <a:t> </a:t>
            </a:r>
            <a:r>
              <a:rPr lang="bg-BG" sz="3200" dirty="0" err="1"/>
              <a:t>знел</a:t>
            </a:r>
            <a:r>
              <a:rPr lang="bg-BG" sz="3200" dirty="0"/>
              <a:t> за какво го  вика Левски и пратил на уговорената среща турските заптиета.</a:t>
            </a:r>
          </a:p>
          <a:p>
            <a:pPr algn="ctr"/>
            <a:r>
              <a:rPr lang="bg-BG" sz="3200" dirty="0"/>
              <a:t>Апостолът разбрал за предателството, тръгнал да бяга, но навоят му се закачил и той паднал. 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8" b="74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311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g-BG" sz="3200" dirty="0" err="1"/>
              <a:t>Отвсякаде</a:t>
            </a:r>
            <a:r>
              <a:rPr lang="bg-BG" sz="3200" dirty="0"/>
              <a:t> се нахвърлили </a:t>
            </a:r>
            <a:r>
              <a:rPr lang="bg-BG" sz="3200" dirty="0" err="1"/>
              <a:t>заптиета.Оковали</a:t>
            </a:r>
            <a:r>
              <a:rPr lang="bg-BG" sz="3200" dirty="0"/>
              <a:t> Апостола  и го отвели в София.</a:t>
            </a:r>
          </a:p>
          <a:p>
            <a:r>
              <a:rPr lang="bg-BG" sz="3200" dirty="0"/>
              <a:t>                                             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16" b="259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18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225</TotalTime>
  <Words>343</Words>
  <Application>Microsoft Office PowerPoint</Application>
  <PresentationFormat>Custom</PresentationFormat>
  <Paragraphs>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Берлин</vt:lpstr>
      <vt:lpstr>Васил Левски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 Левски</dc:title>
  <dc:creator>AniPC</dc:creator>
  <cp:lastModifiedBy>Ани</cp:lastModifiedBy>
  <cp:revision>33</cp:revision>
  <dcterms:created xsi:type="dcterms:W3CDTF">2017-01-16T10:59:20Z</dcterms:created>
  <dcterms:modified xsi:type="dcterms:W3CDTF">2017-01-31T05:31:53Z</dcterms:modified>
</cp:coreProperties>
</file>