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662" y="739589"/>
            <a:ext cx="8915399" cy="226278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bg-BG" b="1" dirty="0" smtClean="0">
                <a:latin typeface="Comic Sans MS" panose="030F0702030302020204" pitchFamily="66" charset="0"/>
              </a:rPr>
              <a:t>Т У Ф О</a:t>
            </a:r>
            <a:br>
              <a:rPr lang="bg-BG" b="1" dirty="0" smtClean="0">
                <a:latin typeface="Comic Sans MS" panose="030F0702030302020204" pitchFamily="66" charset="0"/>
              </a:rPr>
            </a:br>
            <a:r>
              <a:rPr lang="bg-BG" b="1" dirty="0" smtClean="0">
                <a:latin typeface="Comic Sans MS" panose="030F0702030302020204" pitchFamily="66" charset="0"/>
              </a:rPr>
              <a:t>Р И Ж И Я Т  П И Р А Т</a:t>
            </a:r>
            <a:endParaRPr lang="bg-BG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6276" y="3184264"/>
            <a:ext cx="8783785" cy="3205778"/>
          </a:xfrm>
        </p:spPr>
        <p:txBody>
          <a:bodyPr/>
          <a:lstStyle/>
          <a:p>
            <a:pPr algn="ctr"/>
            <a:r>
              <a:rPr lang="bg-BG" b="1" dirty="0">
                <a:latin typeface="Comic Sans MS" panose="030F0702030302020204" pitchFamily="66" charset="0"/>
              </a:rPr>
              <a:t>о</a:t>
            </a:r>
            <a:r>
              <a:rPr lang="bg-BG" b="1" dirty="0" smtClean="0">
                <a:latin typeface="Comic Sans MS" panose="030F0702030302020204" pitchFamily="66" charset="0"/>
              </a:rPr>
              <a:t>т ГЕОРГИ КОНСТАНТИНОВ</a:t>
            </a:r>
          </a:p>
          <a:p>
            <a:pPr algn="ctr"/>
            <a:endParaRPr lang="bg-BG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Свързано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18" y="3694914"/>
            <a:ext cx="17907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27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b="1" dirty="0" smtClean="0">
                <a:latin typeface="Comic Sans MS" panose="030F0702030302020204" pitchFamily="66" charset="0"/>
              </a:rPr>
              <a:t>ЗА АВТОРА</a:t>
            </a:r>
            <a:r>
              <a:rPr lang="bg-BG" b="1" dirty="0" smtClean="0">
                <a:latin typeface="Comic Sans MS" panose="030F0702030302020204" pitchFamily="66" charset="0"/>
              </a:rPr>
              <a:t/>
            </a:r>
            <a:br>
              <a:rPr lang="bg-BG" b="1" dirty="0" smtClean="0">
                <a:latin typeface="Comic Sans MS" panose="030F0702030302020204" pitchFamily="66" charset="0"/>
              </a:rPr>
            </a:br>
            <a:endParaRPr lang="bg-BG" b="1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4411" y="446088"/>
            <a:ext cx="5410201" cy="5414963"/>
          </a:xfrm>
        </p:spPr>
        <p:txBody>
          <a:bodyPr/>
          <a:lstStyle/>
          <a:p>
            <a:pPr algn="just"/>
            <a:r>
              <a:rPr lang="bg-BG" b="1" dirty="0" smtClean="0">
                <a:latin typeface="Comic Sans MS" panose="030F0702030302020204" pitchFamily="66" charset="0"/>
              </a:rPr>
              <a:t>ГЕОРГИ КОНСТАНТИНОВ</a:t>
            </a:r>
            <a:r>
              <a:rPr lang="bg-BG" dirty="0" smtClean="0">
                <a:latin typeface="Comic Sans MS" panose="030F0702030302020204" pitchFamily="66" charset="0"/>
              </a:rPr>
              <a:t> е роден на 20 декември 1943 г. </a:t>
            </a:r>
            <a:r>
              <a:rPr lang="bg-BG" dirty="0">
                <a:latin typeface="Comic Sans MS" panose="030F0702030302020204" pitchFamily="66" charset="0"/>
              </a:rPr>
              <a:t>в</a:t>
            </a:r>
            <a:r>
              <a:rPr lang="bg-BG" dirty="0" smtClean="0">
                <a:latin typeface="Comic Sans MS" panose="030F0702030302020204" pitchFamily="66" charset="0"/>
              </a:rPr>
              <a:t> град Плевен.</a:t>
            </a:r>
          </a:p>
          <a:p>
            <a:pPr algn="just"/>
            <a:r>
              <a:rPr lang="bg-BG" dirty="0" smtClean="0">
                <a:latin typeface="Comic Sans MS" panose="030F0702030302020204" pitchFamily="66" charset="0"/>
              </a:rPr>
              <a:t>Изявен български писател, поет и редактор. Написал е повече от тридесет книги за малки и големи.</a:t>
            </a:r>
          </a:p>
          <a:p>
            <a:pPr algn="just"/>
            <a:r>
              <a:rPr lang="bg-BG" dirty="0" smtClean="0">
                <a:latin typeface="Comic Sans MS" panose="030F0702030302020204" pitchFamily="66" charset="0"/>
              </a:rPr>
              <a:t>Носител на много награди за литература и номиниран два пъти за Световната награда за детска литература „Ханс Кристиан Андерсен“ през 1994г. </a:t>
            </a:r>
            <a:r>
              <a:rPr lang="bg-BG" dirty="0">
                <a:latin typeface="Comic Sans MS" panose="030F0702030302020204" pitchFamily="66" charset="0"/>
              </a:rPr>
              <a:t>и</a:t>
            </a:r>
            <a:r>
              <a:rPr lang="bg-BG" dirty="0" smtClean="0">
                <a:latin typeface="Comic Sans MS" panose="030F0702030302020204" pitchFamily="66" charset="0"/>
              </a:rPr>
              <a:t> 1996г.</a:t>
            </a:r>
          </a:p>
          <a:p>
            <a:pPr algn="just"/>
            <a:r>
              <a:rPr lang="bg-BG" dirty="0" smtClean="0">
                <a:latin typeface="Comic Sans MS" panose="030F0702030302020204" pitchFamily="66" charset="0"/>
              </a:rPr>
              <a:t>„Туфо, рижият пират“ е преведен на немски, руски, френски, украински, полски и много други езици. </a:t>
            </a:r>
            <a:endParaRPr lang="bg-BG" dirty="0">
              <a:latin typeface="Comic Sans MS" panose="030F0702030302020204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</p:txBody>
      </p:sp>
      <p:pic>
        <p:nvPicPr>
          <p:cNvPr id="8" name="Picture 7" descr="Резултат с изображение за георги константино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545" y="1422400"/>
            <a:ext cx="3310758" cy="4438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5753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6318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Comic Sans MS" panose="030F0702030302020204" pitchFamily="66" charset="0"/>
              </a:rPr>
              <a:t>ЗА КНИГАТА „ТУФО, РИЖИЯТ ПИРАТ“</a:t>
            </a:r>
            <a:endParaRPr lang="bg-BG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90496" y="1844566"/>
            <a:ext cx="8714116" cy="4066656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>
                <a:latin typeface="Comic Sans MS" panose="030F0702030302020204" pitchFamily="66" charset="0"/>
              </a:rPr>
              <a:t>ИЗЛИЗА НА ТРИ ЧАСТИ ЗА ПЕРИОДА 1984г. – 1994г.</a:t>
            </a:r>
          </a:p>
          <a:p>
            <a:pPr marL="0" indent="0">
              <a:buNone/>
            </a:pPr>
            <a:endParaRPr lang="bg-BG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bg-BG" dirty="0" smtClean="0">
                <a:latin typeface="Comic Sans MS" panose="030F0702030302020204" pitchFamily="66" charset="0"/>
              </a:rPr>
              <a:t>ТУФО Е ДОМАШНА КОТКА, КОЯТО ЖИВЕЕ В АПАРТАМЕНТ. СЕМЕЙСТВОТО, КОЕТО Я ГЛЕДА ИМА СИН – КОСЬО – НАЙ – ДОБРИЯТ ПРИЯТЕЛ НА ТУФО.</a:t>
            </a:r>
          </a:p>
          <a:p>
            <a:pPr marL="0" indent="0" algn="just">
              <a:buNone/>
            </a:pPr>
            <a:r>
              <a:rPr lang="bg-BG" dirty="0" smtClean="0">
                <a:latin typeface="Comic Sans MS" panose="030F0702030302020204" pitchFamily="66" charset="0"/>
              </a:rPr>
              <a:t>КОТАРАКЪТ Е РИЖ НА ЦВЯТ И ОБИЧА ДА БЯГА ОТ КЪЩИ, ЗА ДА УЧАСТВА В РАЗЛИЧНИ ПРИКЛЮЧЕНИЯ – ЛЕТИ В САМОЛЕТ, УЧАСТВА В РЕКЛАМА, ЗА КРАТКО Е УЧЕНИК, СТАВА ПИРАТ НА КОРАБ, ОТКРАДВАТ ГО.  СРЕД НАЙ – ВЪЛНУВАЩИТЕ МУ ПРИКЛЮЧЕНИЯ СА ПОЛЕТА МУ В КОСМОСА И УЧАСТИЕТО МУ В ЦИРКА КАТО ИСТИНСКА ЗВЕЗДА.</a:t>
            </a:r>
          </a:p>
          <a:p>
            <a:pPr marL="0" indent="0" algn="just">
              <a:buNone/>
            </a:pPr>
            <a:r>
              <a:rPr lang="bg-BG" dirty="0" smtClean="0">
                <a:latin typeface="Comic Sans MS" panose="030F0702030302020204" pitchFamily="66" charset="0"/>
              </a:rPr>
              <a:t>КОГАТО ПОСЕЩАВА ИЗВЪНЗЕМНАТА КОТЕШКА ПЛАНЕТА, ТОЙ ОСЪЗНАВА, ЧЕ НАЙ – ХУБАВО Е У ДОМА.</a:t>
            </a:r>
            <a:endParaRPr lang="bg-B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6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latin typeface="Comic Sans MS" panose="030F0702030302020204" pitchFamily="66" charset="0"/>
              </a:rPr>
              <a:t>ГЛАВНИ ГЕРОИ:</a:t>
            </a:r>
            <a:endParaRPr lang="bg-BG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bg-BG" b="1" dirty="0" smtClean="0">
                <a:latin typeface="Comic Sans MS" panose="030F0702030302020204" pitchFamily="66" charset="0"/>
              </a:rPr>
              <a:t>ПРИКЛЮЧЕНИЯТА МУ ГО СРЕЩАТ С</a:t>
            </a:r>
            <a:r>
              <a:rPr lang="bg-BG" dirty="0" smtClean="0">
                <a:latin typeface="Comic Sans MS" panose="030F0702030302020204" pitchFamily="66" charset="0"/>
              </a:rPr>
              <a:t>: МАСТИЛЕНИЯТ КОТАРАК, ГОШКО, КОСЬО, БЕЛМОНДО, КУЧЕТО РЕМ, РИЧАРД КАРАКАЛПАКОВ, ДОКТОР БРЮХ, ЕРИК СТРИЖАНОВСКИ, МАРИЕЛА МАРОН, ЗОРКО ЗОРЕВ, ЖАН СТЕФЕНСОН, ШБОДО, МЯУ – ХЪ, МЪНКО И ДРУГИ.</a:t>
            </a:r>
            <a:endParaRPr lang="bg-B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901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07" y="662152"/>
            <a:ext cx="9758855" cy="5659820"/>
          </a:xfrm>
        </p:spPr>
        <p:txBody>
          <a:bodyPr/>
          <a:lstStyle/>
          <a:p>
            <a:pPr marL="0" indent="0">
              <a:buNone/>
            </a:pPr>
            <a:r>
              <a:rPr lang="bg-BG" sz="2000" dirty="0" smtClean="0">
                <a:latin typeface="Comic Sans MS" panose="030F0702030302020204" pitchFamily="66" charset="0"/>
              </a:rPr>
              <a:t>ДА СЕ ЗАПОЗНАЕМ С „</a:t>
            </a:r>
            <a:r>
              <a:rPr lang="bg-BG" sz="2000" b="1" dirty="0" smtClean="0">
                <a:latin typeface="Comic Sans MS" panose="030F0702030302020204" pitchFamily="66" charset="0"/>
              </a:rPr>
              <a:t>ПЪРВО БЯГСТВО ОТ ЧАС</a:t>
            </a:r>
            <a:r>
              <a:rPr lang="bg-BG" sz="2000" dirty="0" smtClean="0">
                <a:latin typeface="Comic Sans MS" panose="030F0702030302020204" pitchFamily="66" charset="0"/>
              </a:rPr>
              <a:t>“</a:t>
            </a:r>
          </a:p>
          <a:p>
            <a:pPr marL="0" indent="0">
              <a:buNone/>
            </a:pPr>
            <a:endParaRPr lang="bg-B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bg-BG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bg-BG" sz="2000" b="1" dirty="0" smtClean="0">
                <a:latin typeface="Comic Sans MS" panose="030F0702030302020204" pitchFamily="66" charset="0"/>
              </a:rPr>
              <a:t>РАЗБРАХТЕ ЛИ ТЕКСТА</a:t>
            </a:r>
            <a:r>
              <a:rPr lang="bg-BG" sz="2000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bg-BG" dirty="0" smtClean="0">
              <a:latin typeface="Comic Sans MS" panose="030F0702030302020204" pitchFamily="66" charset="0"/>
            </a:endParaRPr>
          </a:p>
          <a:p>
            <a:pPr>
              <a:buFont typeface="+mj-lt"/>
              <a:buAutoNum type="arabicPeriod"/>
            </a:pPr>
            <a:r>
              <a:rPr lang="bg-BG" sz="2000" dirty="0" smtClean="0">
                <a:latin typeface="Comic Sans MS" panose="030F0702030302020204" pitchFamily="66" charset="0"/>
              </a:rPr>
              <a:t>Защо Туфо се покатерва на дървото?</a:t>
            </a:r>
          </a:p>
          <a:p>
            <a:pPr>
              <a:buFont typeface="+mj-lt"/>
              <a:buAutoNum type="arabicPeriod"/>
            </a:pPr>
            <a:r>
              <a:rPr lang="bg-BG" sz="2000" dirty="0" smtClean="0">
                <a:latin typeface="Comic Sans MS" panose="030F0702030302020204" pitchFamily="66" charset="0"/>
              </a:rPr>
              <a:t>Какви уроци наблюдава?</a:t>
            </a:r>
          </a:p>
          <a:p>
            <a:pPr>
              <a:buFont typeface="+mj-lt"/>
              <a:buAutoNum type="arabicPeriod"/>
            </a:pPr>
            <a:r>
              <a:rPr lang="bg-BG" sz="2000" dirty="0" smtClean="0">
                <a:latin typeface="Comic Sans MS" panose="030F0702030302020204" pitchFamily="66" charset="0"/>
              </a:rPr>
              <a:t>Какво успява да научи Туфо?</a:t>
            </a:r>
          </a:p>
          <a:p>
            <a:pPr>
              <a:buFont typeface="+mj-lt"/>
              <a:buAutoNum type="arabicPeriod"/>
            </a:pPr>
            <a:r>
              <a:rPr lang="bg-BG" sz="2000" dirty="0" smtClean="0">
                <a:latin typeface="Comic Sans MS" panose="030F0702030302020204" pitchFamily="66" charset="0"/>
              </a:rPr>
              <a:t>Защо Туфо избягва от час?</a:t>
            </a:r>
          </a:p>
        </p:txBody>
      </p:sp>
      <p:pic>
        <p:nvPicPr>
          <p:cNvPr id="4" name="Picture 3" descr="Резултат с изображение за рижи кот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235" y="1889562"/>
            <a:ext cx="4650828" cy="3754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76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3600" b="1" dirty="0" smtClean="0">
                <a:latin typeface="Comic Sans MS" panose="030F0702030302020204" pitchFamily="66" charset="0"/>
              </a:rPr>
              <a:t>              К Р А Й</a:t>
            </a:r>
          </a:p>
          <a:p>
            <a:pPr marL="0" indent="0" algn="ctr">
              <a:buNone/>
            </a:pPr>
            <a:endParaRPr lang="bg-BG" sz="2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bg-BG" sz="2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bg-BG" sz="2000" dirty="0" smtClean="0"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bg-BG" sz="2000" b="1" dirty="0" smtClean="0">
                <a:latin typeface="Comic Sans MS" panose="030F0702030302020204" pitchFamily="66" charset="0"/>
              </a:rPr>
              <a:t>ИЗГОТВИЛ:</a:t>
            </a:r>
          </a:p>
          <a:p>
            <a:pPr marL="0" indent="0" algn="r">
              <a:buNone/>
            </a:pPr>
            <a:r>
              <a:rPr lang="bg-BG" sz="2000" b="1" dirty="0" smtClean="0">
                <a:latin typeface="Comic Sans MS" panose="030F0702030302020204" pitchFamily="66" charset="0"/>
              </a:rPr>
              <a:t>МОНИКА ДИМИТРОВА</a:t>
            </a:r>
          </a:p>
          <a:p>
            <a:pPr marL="0" indent="0" algn="r">
              <a:buNone/>
            </a:pPr>
            <a:r>
              <a:rPr lang="bg-BG" sz="2000" b="1" dirty="0" smtClean="0">
                <a:latin typeface="Comic Sans MS" panose="030F0702030302020204" pitchFamily="66" charset="0"/>
              </a:rPr>
              <a:t>4 КЛАС</a:t>
            </a:r>
            <a:endParaRPr lang="bg-BG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29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</TotalTime>
  <Words>312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Comic Sans MS</vt:lpstr>
      <vt:lpstr>Wingdings 3</vt:lpstr>
      <vt:lpstr>Wisp</vt:lpstr>
      <vt:lpstr>Т У Ф О Р И Ж И Я Т  П И Р А Т</vt:lpstr>
      <vt:lpstr>ЗА АВТОРА </vt:lpstr>
      <vt:lpstr>ЗА КНИГАТА „ТУФО, РИЖИЯТ ПИРАТ“</vt:lpstr>
      <vt:lpstr>ГЛАВНИ ГЕРОИ: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 У Ф О РИЖИЯ ПИРАТ</dc:title>
  <dc:creator>Milcho Dimitrov</dc:creator>
  <cp:lastModifiedBy>user</cp:lastModifiedBy>
  <cp:revision>28</cp:revision>
  <dcterms:created xsi:type="dcterms:W3CDTF">2018-01-31T12:27:37Z</dcterms:created>
  <dcterms:modified xsi:type="dcterms:W3CDTF">2018-02-06T09:20:11Z</dcterms:modified>
</cp:coreProperties>
</file>