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F1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7AF8-4629-4847-9D1B-107F611842B7}" type="datetimeFigureOut">
              <a:rPr lang="bg-BG" smtClean="0"/>
              <a:t>30.11.2016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AD9D5E7-21CC-45CE-B227-ADF117F99C2A}" type="slidenum">
              <a:rPr lang="bg-BG" smtClean="0"/>
              <a:t>‹#›</a:t>
            </a:fld>
            <a:endParaRPr lang="bg-BG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18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7AF8-4629-4847-9D1B-107F611842B7}" type="datetimeFigureOut">
              <a:rPr lang="bg-BG" smtClean="0"/>
              <a:t>30.11.2016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D5E7-21CC-45CE-B227-ADF117F99C2A}" type="slidenum">
              <a:rPr lang="bg-BG" smtClean="0"/>
              <a:t>‹#›</a:t>
            </a:fld>
            <a:endParaRPr lang="bg-BG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40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7AF8-4629-4847-9D1B-107F611842B7}" type="datetimeFigureOut">
              <a:rPr lang="bg-BG" smtClean="0"/>
              <a:t>30.11.2016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D5E7-21CC-45CE-B227-ADF117F99C2A}" type="slidenum">
              <a:rPr lang="bg-BG" smtClean="0"/>
              <a:t>‹#›</a:t>
            </a:fld>
            <a:endParaRPr lang="bg-BG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19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7AF8-4629-4847-9D1B-107F611842B7}" type="datetimeFigureOut">
              <a:rPr lang="bg-BG" smtClean="0"/>
              <a:t>30.11.2016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D5E7-21CC-45CE-B227-ADF117F99C2A}" type="slidenum">
              <a:rPr lang="bg-BG" smtClean="0"/>
              <a:t>‹#›</a:t>
            </a:fld>
            <a:endParaRPr lang="bg-BG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82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7AF8-4629-4847-9D1B-107F611842B7}" type="datetimeFigureOut">
              <a:rPr lang="bg-BG" smtClean="0"/>
              <a:t>30.11.2016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D5E7-21CC-45CE-B227-ADF117F99C2A}" type="slidenum">
              <a:rPr lang="bg-BG" smtClean="0"/>
              <a:t>‹#›</a:t>
            </a:fld>
            <a:endParaRPr lang="bg-BG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61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7AF8-4629-4847-9D1B-107F611842B7}" type="datetimeFigureOut">
              <a:rPr lang="bg-BG" smtClean="0"/>
              <a:t>30.11.2016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D5E7-21CC-45CE-B227-ADF117F99C2A}" type="slidenum">
              <a:rPr lang="bg-BG" smtClean="0"/>
              <a:t>‹#›</a:t>
            </a:fld>
            <a:endParaRPr lang="bg-BG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76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7AF8-4629-4847-9D1B-107F611842B7}" type="datetimeFigureOut">
              <a:rPr lang="bg-BG" smtClean="0"/>
              <a:t>30.11.2016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D5E7-21CC-45CE-B227-ADF117F99C2A}" type="slidenum">
              <a:rPr lang="bg-BG" smtClean="0"/>
              <a:t>‹#›</a:t>
            </a:fld>
            <a:endParaRPr lang="bg-BG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50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7AF8-4629-4847-9D1B-107F611842B7}" type="datetimeFigureOut">
              <a:rPr lang="bg-BG" smtClean="0"/>
              <a:t>30.11.2016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D5E7-21CC-45CE-B227-ADF117F99C2A}" type="slidenum">
              <a:rPr lang="bg-BG" smtClean="0"/>
              <a:t>‹#›</a:t>
            </a:fld>
            <a:endParaRPr lang="bg-BG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578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7AF8-4629-4847-9D1B-107F611842B7}" type="datetimeFigureOut">
              <a:rPr lang="bg-BG" smtClean="0"/>
              <a:t>30.11.2016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D5E7-21CC-45CE-B227-ADF117F99C2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5996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7AF8-4629-4847-9D1B-107F611842B7}" type="datetimeFigureOut">
              <a:rPr lang="bg-BG" smtClean="0"/>
              <a:t>30.11.2016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D5E7-21CC-45CE-B227-ADF117F99C2A}" type="slidenum">
              <a:rPr lang="bg-BG" smtClean="0"/>
              <a:t>‹#›</a:t>
            </a:fld>
            <a:endParaRPr lang="bg-BG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66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4CB7AF8-4629-4847-9D1B-107F611842B7}" type="datetimeFigureOut">
              <a:rPr lang="bg-BG" smtClean="0"/>
              <a:t>30.11.2016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D5E7-21CC-45CE-B227-ADF117F99C2A}" type="slidenum">
              <a:rPr lang="bg-BG" smtClean="0"/>
              <a:t>‹#›</a:t>
            </a:fld>
            <a:endParaRPr lang="bg-BG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66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B7AF8-4629-4847-9D1B-107F611842B7}" type="datetimeFigureOut">
              <a:rPr lang="bg-BG" smtClean="0"/>
              <a:t>30.11.2016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AD9D5E7-21CC-45CE-B227-ADF117F99C2A}" type="slidenum">
              <a:rPr lang="bg-BG" smtClean="0"/>
              <a:t>‹#›</a:t>
            </a:fld>
            <a:endParaRPr lang="bg-BG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81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1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09837"/>
            <a:ext cx="9144000" cy="2387600"/>
          </a:xfrm>
        </p:spPr>
        <p:txBody>
          <a:bodyPr/>
          <a:lstStyle/>
          <a:p>
            <a:r>
              <a:rPr lang="bg-BG" dirty="0">
                <a:solidFill>
                  <a:schemeClr val="accent2"/>
                </a:solidFill>
              </a:rPr>
              <a:t>Учебна </a:t>
            </a:r>
            <a:r>
              <a:rPr lang="bg-BG" dirty="0" err="1">
                <a:solidFill>
                  <a:schemeClr val="accent2"/>
                </a:solidFill>
              </a:rPr>
              <a:t>прогрАМА</a:t>
            </a:r>
            <a:endParaRPr lang="bg-BG" dirty="0">
              <a:solidFill>
                <a:schemeClr val="accent2"/>
              </a:solidFill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/>
              <a:t>3 клас</a:t>
            </a:r>
          </a:p>
        </p:txBody>
      </p:sp>
    </p:spTree>
    <p:extLst>
      <p:ext uri="{BB962C8B-B14F-4D97-AF65-F5344CB8AC3E}">
        <p14:creationId xmlns:p14="http://schemas.microsoft.com/office/powerpoint/2010/main" val="156561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rgbClr val="EFFF1B"/>
            </a:gs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chemeClr val="accent6"/>
                </a:solidFill>
              </a:rPr>
              <a:t>Понеделник</a:t>
            </a:r>
          </a:p>
        </p:txBody>
      </p:sp>
      <p:pic>
        <p:nvPicPr>
          <p:cNvPr id="5" name="Контейнер за съдържание 4" descr="spiral notebook 2 by snifty - A spiral notebook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4278">
            <a:off x="6332023" y="3795386"/>
            <a:ext cx="1642203" cy="2065664"/>
          </a:xfrm>
        </p:spPr>
      </p:pic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>
              <a:buAutoNum type="arabicPlain"/>
            </a:pPr>
            <a:r>
              <a:rPr lang="bg-BG" sz="2800" dirty="0">
                <a:solidFill>
                  <a:srgbClr val="FF0000"/>
                </a:solidFill>
              </a:rPr>
              <a:t>Български</a:t>
            </a:r>
          </a:p>
          <a:p>
            <a:pPr marL="342900" indent="-342900">
              <a:buAutoNum type="arabicPlain"/>
            </a:pPr>
            <a:r>
              <a:rPr lang="bg-BG" sz="2800" dirty="0">
                <a:solidFill>
                  <a:srgbClr val="00B0F0"/>
                </a:solidFill>
              </a:rPr>
              <a:t>ФВС</a:t>
            </a:r>
          </a:p>
          <a:p>
            <a:pPr marL="342900" indent="-342900">
              <a:buAutoNum type="arabicPlain"/>
            </a:pPr>
            <a:r>
              <a:rPr lang="bg-BG" sz="2800" dirty="0">
                <a:solidFill>
                  <a:srgbClr val="FFFF00"/>
                </a:solidFill>
              </a:rPr>
              <a:t>Математика</a:t>
            </a:r>
          </a:p>
          <a:p>
            <a:pPr marL="342900" indent="-342900">
              <a:buAutoNum type="arabicPlain"/>
            </a:pPr>
            <a:r>
              <a:rPr lang="bg-BG" sz="2800" dirty="0">
                <a:solidFill>
                  <a:srgbClr val="0070C0"/>
                </a:solidFill>
              </a:rPr>
              <a:t>Английски</a:t>
            </a:r>
          </a:p>
          <a:p>
            <a:pPr marL="342900" indent="-342900">
              <a:buAutoNum type="arabicPlain"/>
            </a:pPr>
            <a:r>
              <a:rPr lang="bg-BG" sz="2800" dirty="0">
                <a:solidFill>
                  <a:srgbClr val="00B050"/>
                </a:solidFill>
              </a:rPr>
              <a:t>Час на класа</a:t>
            </a:r>
          </a:p>
        </p:txBody>
      </p:sp>
      <p:pic>
        <p:nvPicPr>
          <p:cNvPr id="6" name="Картина 5" descr="Health and Physical Education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5147">
            <a:off x="9319469" y="3339057"/>
            <a:ext cx="1841221" cy="1619560"/>
          </a:xfrm>
          <a:prstGeom prst="rect">
            <a:avLst/>
          </a:prstGeom>
        </p:spPr>
      </p:pic>
      <p:pic>
        <p:nvPicPr>
          <p:cNvPr id="7" name="Картина 6" descr="blinkyblonk12 - mad maths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7972">
            <a:off x="5517450" y="1076454"/>
            <a:ext cx="1968052" cy="1761922"/>
          </a:xfrm>
          <a:prstGeom prst="rect">
            <a:avLst/>
          </a:prstGeom>
        </p:spPr>
      </p:pic>
      <p:pic>
        <p:nvPicPr>
          <p:cNvPr id="8" name="Картина 7" descr="Buy Mastering The English Language While Learning A Second One!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64667">
            <a:off x="9124406" y="1122130"/>
            <a:ext cx="2412066" cy="1535348"/>
          </a:xfrm>
          <a:prstGeom prst="rect">
            <a:avLst/>
          </a:prstGeom>
        </p:spPr>
      </p:pic>
      <p:pic>
        <p:nvPicPr>
          <p:cNvPr id="9" name="Картина 8" descr="Je leur présenterai aussi le &quot;class yes&quot; et probablement dans les ...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20276">
            <a:off x="7849092" y="296746"/>
            <a:ext cx="2124077" cy="159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78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66789" y="446089"/>
            <a:ext cx="3505199" cy="976312"/>
          </a:xfrm>
        </p:spPr>
        <p:txBody>
          <a:bodyPr>
            <a:normAutofit/>
          </a:bodyPr>
          <a:lstStyle/>
          <a:p>
            <a:r>
              <a:rPr lang="bg-BG" sz="4000" dirty="0"/>
              <a:t>вторник</a:t>
            </a:r>
          </a:p>
        </p:txBody>
      </p:sp>
      <p:pic>
        <p:nvPicPr>
          <p:cNvPr id="5" name="Контейнер за съдържание 4" descr="математика | Город-наукоград ...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90264">
            <a:off x="8626807" y="589720"/>
            <a:ext cx="2000689" cy="2042171"/>
          </a:xfrm>
        </p:spPr>
      </p:pic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21792" y="1422401"/>
            <a:ext cx="4097892" cy="4031272"/>
          </a:xfrm>
        </p:spPr>
        <p:txBody>
          <a:bodyPr>
            <a:normAutofit fontScale="32500" lnSpcReduction="20000"/>
          </a:bodyPr>
          <a:lstStyle/>
          <a:p>
            <a:r>
              <a:rPr lang="bg-BG" sz="12800" dirty="0"/>
              <a:t>1</a:t>
            </a:r>
            <a:r>
              <a:rPr lang="bg-BG" sz="12800" dirty="0" smtClean="0"/>
              <a:t>МАТЕМАТИКА</a:t>
            </a:r>
            <a:endParaRPr lang="bg-BG" sz="12800" dirty="0"/>
          </a:p>
          <a:p>
            <a:r>
              <a:rPr lang="bg-BG" sz="12800" dirty="0"/>
              <a:t>2РИСУВАНЕ</a:t>
            </a:r>
          </a:p>
          <a:p>
            <a:r>
              <a:rPr lang="bg-BG" sz="12800" dirty="0"/>
              <a:t>3ФВС</a:t>
            </a:r>
          </a:p>
          <a:p>
            <a:r>
              <a:rPr lang="bg-BG" sz="12800" dirty="0"/>
              <a:t>4БЕЛ </a:t>
            </a:r>
            <a:r>
              <a:rPr lang="bg-BG" sz="12800" dirty="0" err="1"/>
              <a:t>чтене</a:t>
            </a:r>
            <a:endParaRPr lang="bg-BG" sz="12800" dirty="0"/>
          </a:p>
          <a:p>
            <a:r>
              <a:rPr lang="bg-BG" sz="12800" dirty="0"/>
              <a:t>5Български</a:t>
            </a:r>
            <a:endParaRPr lang="bg-BG" dirty="0"/>
          </a:p>
        </p:txBody>
      </p:sp>
      <p:pic>
        <p:nvPicPr>
          <p:cNvPr id="6" name="Картина 5" descr="Miss Dougall ..... Miss Norrie ..... Miss Latimer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67096">
            <a:off x="5898129" y="1523377"/>
            <a:ext cx="1799860" cy="1010272"/>
          </a:xfrm>
          <a:prstGeom prst="rect">
            <a:avLst/>
          </a:prstGeom>
        </p:spPr>
      </p:pic>
      <p:pic>
        <p:nvPicPr>
          <p:cNvPr id="7" name="Картина 6" descr="Book | Free Stock Photo | Illustration of a book | # 143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164" y="4745494"/>
            <a:ext cx="2517648" cy="1110615"/>
          </a:xfrm>
          <a:prstGeom prst="rect">
            <a:avLst/>
          </a:prstGeom>
        </p:spPr>
      </p:pic>
      <p:pic>
        <p:nvPicPr>
          <p:cNvPr id="8" name="Картина 7" descr="Open blank lined notebook with a ballpoint pen lying down the centre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813" y="3438037"/>
            <a:ext cx="2299206" cy="876520"/>
          </a:xfrm>
          <a:prstGeom prst="rect">
            <a:avLst/>
          </a:prstGeom>
        </p:spPr>
      </p:pic>
      <p:pic>
        <p:nvPicPr>
          <p:cNvPr id="9" name="Картина 8" descr="of user contributed clip art that can be freely used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303" y="3654673"/>
            <a:ext cx="1215696" cy="109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48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/>
            </a:r>
            <a:br>
              <a:rPr lang="bg-BG" dirty="0"/>
            </a:br>
            <a:r>
              <a:rPr lang="bg-BG" dirty="0"/>
              <a:t/>
            </a:r>
            <a:br>
              <a:rPr lang="bg-BG" dirty="0"/>
            </a:br>
            <a:r>
              <a:rPr lang="bg-BG" dirty="0"/>
              <a:t/>
            </a:r>
            <a:br>
              <a:rPr lang="bg-BG" dirty="0"/>
            </a:br>
            <a:r>
              <a:rPr lang="bg-BG" dirty="0"/>
              <a:t/>
            </a:r>
            <a:br>
              <a:rPr lang="bg-BG" dirty="0"/>
            </a:br>
            <a:r>
              <a:rPr lang="bg-BG" sz="3600" dirty="0"/>
              <a:t>сряда</a:t>
            </a:r>
            <a:endParaRPr lang="bg-BG" dirty="0"/>
          </a:p>
        </p:txBody>
      </p:sp>
      <p:pic>
        <p:nvPicPr>
          <p:cNvPr id="5" name="Контейнер за съдържание 4" descr="Книга — Minecraft Wiki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81" y="798973"/>
            <a:ext cx="1192665" cy="1192665"/>
          </a:xfrm>
        </p:spPr>
      </p:pic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bg-BG" sz="7400" dirty="0"/>
              <a:t>1БЪЛГАРСКИ </a:t>
            </a:r>
          </a:p>
          <a:p>
            <a:r>
              <a:rPr lang="bg-BG" sz="7400" dirty="0"/>
              <a:t>2ФВС</a:t>
            </a:r>
          </a:p>
          <a:p>
            <a:r>
              <a:rPr lang="bg-BG" sz="7400" dirty="0"/>
              <a:t>3МАТЕМАТИКА</a:t>
            </a:r>
          </a:p>
          <a:p>
            <a:r>
              <a:rPr lang="bg-BG" sz="7400" dirty="0"/>
              <a:t>4ОКОЛЕН СВЯТ</a:t>
            </a:r>
          </a:p>
          <a:p>
            <a:r>
              <a:rPr lang="bg-BG" sz="7400" dirty="0"/>
              <a:t>5АНГЛИЙСКИ ЕЗИК</a:t>
            </a:r>
          </a:p>
          <a:p>
            <a:endParaRPr lang="bg-BG" dirty="0"/>
          </a:p>
          <a:p>
            <a:endParaRPr lang="bg-BG" dirty="0"/>
          </a:p>
        </p:txBody>
      </p:sp>
      <p:pic>
        <p:nvPicPr>
          <p:cNvPr id="6" name="Картина 5" descr="Physical Education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875" y="798973"/>
            <a:ext cx="1533726" cy="1350116"/>
          </a:xfrm>
          <a:prstGeom prst="rect">
            <a:avLst/>
          </a:prstGeom>
        </p:spPr>
      </p:pic>
      <p:pic>
        <p:nvPicPr>
          <p:cNvPr id="7" name="Картина 6" descr="blinkyblonk12 - mad maths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65880" y="4262525"/>
            <a:ext cx="1120860" cy="100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46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/>
              <a:t>четвъртак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449217" y="2214078"/>
            <a:ext cx="4645152" cy="3448595"/>
          </a:xfrm>
        </p:spPr>
        <p:txBody>
          <a:bodyPr>
            <a:normAutofit fontScale="77500" lnSpcReduction="20000"/>
          </a:bodyPr>
          <a:lstStyle/>
          <a:p>
            <a:r>
              <a:rPr lang="bg-BG" sz="4000" dirty="0"/>
              <a:t>1</a:t>
            </a:r>
            <a:r>
              <a:rPr lang="bg-BG" dirty="0"/>
              <a:t> </a:t>
            </a:r>
            <a:r>
              <a:rPr lang="bg-BG" sz="3600" dirty="0"/>
              <a:t>математика</a:t>
            </a:r>
          </a:p>
          <a:p>
            <a:r>
              <a:rPr lang="bg-BG" sz="3600" dirty="0"/>
              <a:t>2англ</a:t>
            </a:r>
          </a:p>
          <a:p>
            <a:r>
              <a:rPr lang="bg-BG" sz="3600" dirty="0"/>
              <a:t>3Бел</a:t>
            </a:r>
          </a:p>
          <a:p>
            <a:r>
              <a:rPr lang="bg-BG" sz="3600" dirty="0"/>
              <a:t>4дбт</a:t>
            </a:r>
          </a:p>
          <a:p>
            <a:r>
              <a:rPr lang="bg-BG" sz="3600" dirty="0"/>
              <a:t>5четене</a:t>
            </a:r>
          </a:p>
          <a:p>
            <a:r>
              <a:rPr lang="bg-BG" sz="3600" dirty="0"/>
              <a:t>6фвс</a:t>
            </a:r>
            <a:endParaRPr lang="bg-BG" dirty="0"/>
          </a:p>
        </p:txBody>
      </p:sp>
      <p:pic>
        <p:nvPicPr>
          <p:cNvPr id="5" name="Контейнер за съдържание 4" descr="maths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982" y="1761623"/>
            <a:ext cx="2104571" cy="1653846"/>
          </a:xfrm>
        </p:spPr>
      </p:pic>
      <p:pic>
        <p:nvPicPr>
          <p:cNvPr id="6" name="Картина 5" descr="Love English by HAZARDOS on DeviantAr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793" y="1730351"/>
            <a:ext cx="1349829" cy="1349829"/>
          </a:xfrm>
          <a:prstGeom prst="rect">
            <a:avLst/>
          </a:prstGeom>
        </p:spPr>
      </p:pic>
      <p:pic>
        <p:nvPicPr>
          <p:cNvPr id="7" name="Картина 6" descr="Taglia e incolla. 2^ part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857" y="3647462"/>
            <a:ext cx="1573213" cy="1483315"/>
          </a:xfrm>
          <a:prstGeom prst="rect">
            <a:avLst/>
          </a:prstGeom>
        </p:spPr>
      </p:pic>
      <p:pic>
        <p:nvPicPr>
          <p:cNvPr id="8" name="Картина 7" descr="reading everday read one of the following book from school book from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538" y="3352314"/>
            <a:ext cx="1663251" cy="1147969"/>
          </a:xfrm>
          <a:prstGeom prst="rect">
            <a:avLst/>
          </a:prstGeom>
        </p:spPr>
      </p:pic>
      <p:pic>
        <p:nvPicPr>
          <p:cNvPr id="9" name="Картина 8" descr="SAKETVAANI: Changing Reading Habits in India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353" y="4882852"/>
            <a:ext cx="1136627" cy="728607"/>
          </a:xfrm>
          <a:prstGeom prst="rect">
            <a:avLst/>
          </a:prstGeom>
        </p:spPr>
      </p:pic>
      <p:pic>
        <p:nvPicPr>
          <p:cNvPr id="10" name="Картина 9" descr="ilovePhysicalEducation - 10th Grade Health Fitness Unit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410" y="3515105"/>
            <a:ext cx="892481" cy="985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97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Презентацията е </a:t>
            </a:r>
            <a:r>
              <a:rPr lang="bg-BG"/>
              <a:t>изработена </a:t>
            </a:r>
            <a:r>
              <a:rPr lang="bg-BG" smtClean="0"/>
              <a:t>от: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335465" y="2030246"/>
            <a:ext cx="9603275" cy="3450613"/>
          </a:xfrm>
        </p:spPr>
        <p:txBody>
          <a:bodyPr>
            <a:normAutofit/>
          </a:bodyPr>
          <a:lstStyle/>
          <a:p>
            <a:r>
              <a:rPr lang="bg-BG" sz="3600" dirty="0"/>
              <a:t>Бранимир </a:t>
            </a:r>
            <a:r>
              <a:rPr lang="bg-BG" sz="3600" dirty="0" err="1"/>
              <a:t>Цветелинов</a:t>
            </a:r>
            <a:r>
              <a:rPr lang="bg-BG" sz="3600" dirty="0"/>
              <a:t> Димитров</a:t>
            </a:r>
          </a:p>
        </p:txBody>
      </p:sp>
    </p:spTree>
    <p:extLst>
      <p:ext uri="{BB962C8B-B14F-4D97-AF65-F5344CB8AC3E}">
        <p14:creationId xmlns:p14="http://schemas.microsoft.com/office/powerpoint/2010/main" val="214937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алерия">
  <a:themeElements>
    <a:clrScheme name="Галери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и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и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222</TotalTime>
  <Words>42</Words>
  <Application>Microsoft Office PowerPoint</Application>
  <PresentationFormat>Custom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Галерия</vt:lpstr>
      <vt:lpstr>Учебна прогрАМА</vt:lpstr>
      <vt:lpstr>Понеделник</vt:lpstr>
      <vt:lpstr>вторник</vt:lpstr>
      <vt:lpstr>    сряда</vt:lpstr>
      <vt:lpstr>четвъртак</vt:lpstr>
      <vt:lpstr>Презентацията е изработена от: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Учебна програма</dc:title>
  <dc:creator>AniPC</dc:creator>
  <cp:lastModifiedBy>Ани</cp:lastModifiedBy>
  <cp:revision>26</cp:revision>
  <dcterms:created xsi:type="dcterms:W3CDTF">2016-11-23T11:40:40Z</dcterms:created>
  <dcterms:modified xsi:type="dcterms:W3CDTF">2016-11-30T14:08:21Z</dcterms:modified>
</cp:coreProperties>
</file>